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3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&lt;заголовок&gt;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25AE1F76-E5E3-4B58-ABB1-B8B19BF80FCF}" type="slidenum"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</p:spPr>
        <p:txBody>
          <a:bodyPr lIns="96480" rIns="96480" tIns="48240" bIns="4824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6" name="TextShape 2"/>
          <p:cNvSpPr txBox="1"/>
          <p:nvPr/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>
            <a:noFill/>
          </a:ln>
        </p:spPr>
        <p:txBody>
          <a:bodyPr lIns="96480" rIns="96480" tIns="48240" bIns="48240" anchor="b"/>
          <a:p>
            <a:pPr algn="r">
              <a:lnSpc>
                <a:spcPct val="100000"/>
              </a:lnSpc>
            </a:pPr>
            <a:fld id="{A4C29F0D-4B67-4C90-B045-36CEFFD4ADD6}" type="slidenum"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</p:spPr>
        <p:txBody>
          <a:bodyPr lIns="96480" rIns="96480" tIns="48240" bIns="4824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8" name="TextShape 2"/>
          <p:cNvSpPr txBox="1"/>
          <p:nvPr/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>
            <a:noFill/>
          </a:ln>
        </p:spPr>
        <p:txBody>
          <a:bodyPr lIns="96480" rIns="96480" tIns="48240" bIns="48240" anchor="b"/>
          <a:p>
            <a:pPr algn="r">
              <a:lnSpc>
                <a:spcPct val="100000"/>
              </a:lnSpc>
            </a:pPr>
            <a:fld id="{52582F5E-0FFC-4488-BE56-2A29AD1CB135}" type="slidenum"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</p:spPr>
        <p:txBody>
          <a:bodyPr lIns="96480" rIns="96480" tIns="48240" bIns="4824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0" name="TextShape 2"/>
          <p:cNvSpPr txBox="1"/>
          <p:nvPr/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>
            <a:noFill/>
          </a:ln>
        </p:spPr>
        <p:txBody>
          <a:bodyPr lIns="96480" rIns="96480" tIns="48240" bIns="48240" anchor="b"/>
          <a:p>
            <a:pPr algn="r">
              <a:lnSpc>
                <a:spcPct val="100000"/>
              </a:lnSpc>
            </a:pPr>
            <a:fld id="{941D7A8F-EDD4-4712-81A2-0BE6BB462A23}" type="slidenum"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</p:spPr>
        <p:txBody>
          <a:bodyPr lIns="96480" rIns="96480" tIns="48240" bIns="4824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2" name="TextShape 2"/>
          <p:cNvSpPr txBox="1"/>
          <p:nvPr/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>
            <a:noFill/>
          </a:ln>
        </p:spPr>
        <p:txBody>
          <a:bodyPr lIns="96480" rIns="96480" tIns="48240" bIns="48240" anchor="b"/>
          <a:p>
            <a:pPr algn="r">
              <a:lnSpc>
                <a:spcPct val="100000"/>
              </a:lnSpc>
            </a:pPr>
            <a:fld id="{DE902849-54B2-4531-8C6C-04435E3F02D6}" type="slidenum"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4.3.24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8F5CC9F-61BA-4907-921B-E151F12A6F7F}" type="slidenum">
              <a:rPr b="0" lang="ru-RU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1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13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13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0" y="1412640"/>
            <a:ext cx="9108000" cy="255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182880" algn="ctr">
              <a:lnSpc>
                <a:spcPct val="100000"/>
              </a:lnSpc>
            </a:pPr>
            <a:r>
              <a:rPr b="1" i="1" lang="ru-RU" sz="4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Активность школ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182880" algn="ctr">
              <a:lnSpc>
                <a:spcPct val="100000"/>
              </a:lnSpc>
            </a:pPr>
            <a:r>
              <a:rPr b="1" i="1" lang="ru-RU" sz="4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Республики Тыва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182880" algn="ctr">
              <a:lnSpc>
                <a:spcPct val="100000"/>
              </a:lnSpc>
            </a:pPr>
            <a:r>
              <a:rPr b="1" i="1" lang="ru-RU" sz="4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b="1" i="1" lang="ru-RU" sz="4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 ФГИС «Моя школа»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182880" algn="ctr">
              <a:lnSpc>
                <a:spcPct val="100000"/>
              </a:lnSpc>
            </a:pPr>
            <a:r>
              <a:rPr b="1" i="1" lang="ru-RU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 состоянию на 31.01.2024 г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741240" y="44640"/>
            <a:ext cx="76683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Сут-Хольского кожууна: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460440" y="3091680"/>
            <a:ext cx="82227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Тандинского кожууна: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47" name="Рисунок 4" descr=""/>
          <p:cNvPicPr/>
          <p:nvPr/>
        </p:nvPicPr>
        <p:blipFill>
          <a:blip r:embed="rId1"/>
          <a:stretch/>
        </p:blipFill>
        <p:spPr>
          <a:xfrm>
            <a:off x="27000" y="620640"/>
            <a:ext cx="9116640" cy="2305800"/>
          </a:xfrm>
          <a:prstGeom prst="rect">
            <a:avLst/>
          </a:prstGeom>
          <a:ln>
            <a:noFill/>
          </a:ln>
        </p:spPr>
      </p:pic>
      <p:pic>
        <p:nvPicPr>
          <p:cNvPr id="48" name="Рисунок 6" descr=""/>
          <p:cNvPicPr/>
          <p:nvPr/>
        </p:nvPicPr>
        <p:blipFill>
          <a:blip r:embed="rId2"/>
          <a:stretch/>
        </p:blipFill>
        <p:spPr>
          <a:xfrm>
            <a:off x="0" y="3737160"/>
            <a:ext cx="9143640" cy="2951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467640" y="87120"/>
            <a:ext cx="80643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Тере-Хольского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0" y="1733760"/>
            <a:ext cx="914364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Республиканских учреждений Министерства образования РТ: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51" name="Рисунок 3" descr=""/>
          <p:cNvPicPr/>
          <p:nvPr/>
        </p:nvPicPr>
        <p:blipFill>
          <a:blip r:embed="rId1"/>
          <a:stretch/>
        </p:blipFill>
        <p:spPr>
          <a:xfrm>
            <a:off x="9000" y="620640"/>
            <a:ext cx="9134640" cy="1013400"/>
          </a:xfrm>
          <a:prstGeom prst="rect">
            <a:avLst/>
          </a:prstGeom>
          <a:ln>
            <a:noFill/>
          </a:ln>
        </p:spPr>
      </p:pic>
      <p:pic>
        <p:nvPicPr>
          <p:cNvPr id="52" name="Рисунок 4" descr=""/>
          <p:cNvPicPr/>
          <p:nvPr/>
        </p:nvPicPr>
        <p:blipFill>
          <a:blip r:embed="rId2"/>
          <a:stretch/>
        </p:blipFill>
        <p:spPr>
          <a:xfrm>
            <a:off x="9000" y="2772000"/>
            <a:ext cx="9134640" cy="3760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0" y="3471480"/>
            <a:ext cx="9143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Тоджинского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0" y="44640"/>
            <a:ext cx="9143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Тес Хемского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55" name="Рисунок 1" descr=""/>
          <p:cNvPicPr/>
          <p:nvPr/>
        </p:nvPicPr>
        <p:blipFill>
          <a:blip r:embed="rId1"/>
          <a:stretch/>
        </p:blipFill>
        <p:spPr>
          <a:xfrm>
            <a:off x="0" y="923760"/>
            <a:ext cx="9133920" cy="2526840"/>
          </a:xfrm>
          <a:prstGeom prst="rect">
            <a:avLst/>
          </a:prstGeom>
          <a:ln>
            <a:noFill/>
          </a:ln>
        </p:spPr>
      </p:pic>
      <p:pic>
        <p:nvPicPr>
          <p:cNvPr id="56" name="Рисунок 4" descr=""/>
          <p:cNvPicPr/>
          <p:nvPr/>
        </p:nvPicPr>
        <p:blipFill>
          <a:blip r:embed="rId2"/>
          <a:stretch/>
        </p:blipFill>
        <p:spPr>
          <a:xfrm>
            <a:off x="0" y="4089600"/>
            <a:ext cx="9133920" cy="2330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539640" y="116640"/>
            <a:ext cx="84967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Улуг-Хемского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8" name="CustomShape 2"/>
          <p:cNvSpPr/>
          <p:nvPr/>
        </p:nvSpPr>
        <p:spPr>
          <a:xfrm>
            <a:off x="683640" y="3976920"/>
            <a:ext cx="82087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Чаа-Хольского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59" name="Рисунок 1" descr=""/>
          <p:cNvPicPr/>
          <p:nvPr/>
        </p:nvPicPr>
        <p:blipFill>
          <a:blip r:embed="rId1"/>
          <a:stretch/>
        </p:blipFill>
        <p:spPr>
          <a:xfrm>
            <a:off x="0" y="692640"/>
            <a:ext cx="9143640" cy="3186000"/>
          </a:xfrm>
          <a:prstGeom prst="rect">
            <a:avLst/>
          </a:prstGeom>
          <a:ln>
            <a:noFill/>
          </a:ln>
        </p:spPr>
      </p:pic>
      <p:pic>
        <p:nvPicPr>
          <p:cNvPr id="60" name="Рисунок 4" descr=""/>
          <p:cNvPicPr/>
          <p:nvPr/>
        </p:nvPicPr>
        <p:blipFill>
          <a:blip r:embed="rId2"/>
          <a:stretch/>
        </p:blipFill>
        <p:spPr>
          <a:xfrm>
            <a:off x="0" y="4725000"/>
            <a:ext cx="9143640" cy="16498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343440" y="188640"/>
            <a:ext cx="84967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Чеди-Хольского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683640" y="3213000"/>
            <a:ext cx="77043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Статистические данные ОО Эрзинского р-на: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63" name="Рисунок 5" descr=""/>
          <p:cNvPicPr/>
          <p:nvPr/>
        </p:nvPicPr>
        <p:blipFill>
          <a:blip r:embed="rId1"/>
          <a:stretch/>
        </p:blipFill>
        <p:spPr>
          <a:xfrm>
            <a:off x="0" y="914040"/>
            <a:ext cx="9143640" cy="210276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6" descr=""/>
          <p:cNvPicPr/>
          <p:nvPr/>
        </p:nvPicPr>
        <p:blipFill>
          <a:blip r:embed="rId2"/>
          <a:stretch/>
        </p:blipFill>
        <p:spPr>
          <a:xfrm>
            <a:off x="0" y="3864600"/>
            <a:ext cx="9143640" cy="2098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6678</TotalTime>
  <Application>Presentation_Editor/1.5.1.9$Windows_x86 LibreOffice_project/50$Build-9</Application>
  <Words>157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2022-10-26T05:51:41Z</dcterms:created>
  <dc:creator>Сайлык</dc:creator>
  <dc:description/>
  <dc:language>ru-RU</dc:language>
  <cp:lastModifiedBy/>
  <cp:lastPrinted>2023-12-19T02:28:39Z</cp:lastPrinted>
  <dcterms:modified xsi:type="dcterms:W3CDTF">2024-03-04T10:07:11Z</dcterms:modified>
  <cp:revision>494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7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13</vt:i4>
  </property>
</Properties>
</file>